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5" r:id="rId9"/>
    <p:sldId id="281" r:id="rId10"/>
    <p:sldId id="280" r:id="rId11"/>
    <p:sldId id="266" r:id="rId12"/>
    <p:sldId id="267" r:id="rId13"/>
    <p:sldId id="276" r:id="rId14"/>
    <p:sldId id="268" r:id="rId15"/>
    <p:sldId id="269" r:id="rId16"/>
    <p:sldId id="271" r:id="rId17"/>
    <p:sldId id="262" r:id="rId18"/>
    <p:sldId id="272" r:id="rId19"/>
    <p:sldId id="273" r:id="rId20"/>
    <p:sldId id="274" r:id="rId21"/>
    <p:sldId id="275" r:id="rId22"/>
    <p:sldId id="279" r:id="rId23"/>
    <p:sldId id="278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7771" autoAdjust="0"/>
  </p:normalViewPr>
  <p:slideViewPr>
    <p:cSldViewPr snapToGrid="0" snapToObjects="1">
      <p:cViewPr>
        <p:scale>
          <a:sx n="100" d="100"/>
          <a:sy n="100" d="100"/>
        </p:scale>
        <p:origin x="-194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:Users:nelson:Dropbox:Bradley:EE%20Senior%20Project:Code%20for%20BeagleBoard:IO%20header%20layou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Voltage Vs. Distance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ADC input</c:v>
                </c:pt>
              </c:strCache>
            </c:strRef>
          </c:tx>
          <c:cat>
            <c:numRef>
              <c:f>Sheet2!$I$2:$I$16</c:f>
              <c:numCache>
                <c:formatCode>General</c:formatCode>
                <c:ptCount val="15"/>
                <c:pt idx="0">
                  <c:v>15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</c:numCache>
            </c:numRef>
          </c:cat>
          <c:val>
            <c:numRef>
              <c:f>Sheet2!$G$2:$G$16</c:f>
              <c:numCache>
                <c:formatCode>General</c:formatCode>
                <c:ptCount val="15"/>
                <c:pt idx="0">
                  <c:v>2.75</c:v>
                </c:pt>
                <c:pt idx="1">
                  <c:v>2.5299999999999998</c:v>
                </c:pt>
                <c:pt idx="2">
                  <c:v>2</c:v>
                </c:pt>
                <c:pt idx="3">
                  <c:v>1.53</c:v>
                </c:pt>
                <c:pt idx="4">
                  <c:v>1.25</c:v>
                </c:pt>
                <c:pt idx="5">
                  <c:v>1.1000000000000001</c:v>
                </c:pt>
                <c:pt idx="6">
                  <c:v>0.9</c:v>
                </c:pt>
                <c:pt idx="7">
                  <c:v>0.8</c:v>
                </c:pt>
                <c:pt idx="8">
                  <c:v>0.7</c:v>
                </c:pt>
                <c:pt idx="9">
                  <c:v>0.65</c:v>
                </c:pt>
                <c:pt idx="10">
                  <c:v>0.6</c:v>
                </c:pt>
                <c:pt idx="11">
                  <c:v>0.55000000000000004</c:v>
                </c:pt>
                <c:pt idx="12">
                  <c:v>0.51</c:v>
                </c:pt>
                <c:pt idx="13">
                  <c:v>0.46</c:v>
                </c:pt>
                <c:pt idx="14">
                  <c:v>0.45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697088"/>
        <c:axId val="44216832"/>
      </c:lineChart>
      <c:catAx>
        <c:axId val="116697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(cm)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216832"/>
        <c:crosses val="autoZero"/>
        <c:auto val="1"/>
        <c:lblAlgn val="ctr"/>
        <c:lblOffset val="100"/>
        <c:noMultiLvlLbl val="0"/>
      </c:catAx>
      <c:valAx>
        <c:axId val="44216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Voltage (V)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6697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A80F6-9621-C94E-96EE-E72C1966FA53}" type="datetime1">
              <a:rPr lang="en-US" smtClean="0"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ECB1E-6206-0045-9444-C62E23083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518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DE76F-D55B-A04F-A4D5-B4472F023213}" type="datetime1">
              <a:rPr lang="en-US" smtClean="0"/>
              <a:t>4/25/2012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90CF-998B-7546-A460-700299F26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4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86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42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31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00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81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74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64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12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71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27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14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50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6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46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40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8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2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6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18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17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86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88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95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A90CF-998B-7546-A460-700299F26D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8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3212CF1-406F-EF43-96C3-5D8870496CB0}" type="datetime1">
              <a:rPr lang="en-US" smtClean="0"/>
              <a:t>4/25/2012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B2B41D-9B2E-194D-81A1-B09F2F1DCE7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7C4-F355-ED46-88D3-4124AE583F9B}" type="datetime1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6AAD-0FB1-5140-B498-B46FE9E48F0C}" type="datetime1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3EEA-F4BC-9F4B-B677-27E1749CA577}" type="datetime1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2D92-9FF0-2A49-848C-F565EC44D3EB}" type="datetime1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0B1-1C45-4945-A5C6-654E933B2AD3}" type="datetime1">
              <a:rPr lang="en-US" smtClean="0"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0CB4-3366-BC49-A289-D6DBFEF38ECA}" type="datetime1">
              <a:rPr lang="en-US" smtClean="0"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6552-9AD1-E748-9BAA-5F7B12E20CEF}" type="datetime1">
              <a:rPr lang="en-US" smtClean="0"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B9C1-4EF4-8B41-B42F-E21210E02FDA}" type="datetime1">
              <a:rPr lang="en-US" smtClean="0"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CE90-430E-F740-9F0E-B7A024B8C2AE}" type="datetime1">
              <a:rPr lang="en-US" smtClean="0"/>
              <a:t>4/25/2012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481-C40B-CB4B-9211-E0B1EC11EC8D}" type="datetime1">
              <a:rPr lang="en-US" smtClean="0"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32FAD28-EABD-CA4B-85E7-19CC3E81FB06}" type="datetime1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DB2B41D-9B2E-194D-81A1-B09F2F1DCE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Aerial Collision Avoidance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Brad Bergerhouse, Nelson Gaske, Austin Wenzel</a:t>
            </a:r>
          </a:p>
          <a:p>
            <a:r>
              <a:rPr lang="en-US" dirty="0"/>
              <a:t>Dr. Malinowski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660" y="2986520"/>
            <a:ext cx="3602439" cy="28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99014"/>
            <a:ext cx="7024744" cy="1143000"/>
          </a:xfrm>
        </p:spPr>
        <p:txBody>
          <a:bodyPr/>
          <a:lstStyle/>
          <a:p>
            <a:r>
              <a:rPr lang="en-US" dirty="0" smtClean="0"/>
              <a:t>Rotor Guards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 descr="D:\Pictures\2012\2012-03-29\DSC_0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6" t="3071" r="15509" b="6213"/>
          <a:stretch/>
        </p:blipFill>
        <p:spPr bwMode="auto">
          <a:xfrm>
            <a:off x="2006600" y="1627739"/>
            <a:ext cx="51308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0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r>
              <a:rPr lang="en-US" dirty="0" err="1" smtClean="0"/>
              <a:t>BeagleBoard-xM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492" y="1599164"/>
            <a:ext cx="6777317" cy="3508977"/>
          </a:xfrm>
        </p:spPr>
        <p:txBody>
          <a:bodyPr/>
          <a:lstStyle/>
          <a:p>
            <a:r>
              <a:rPr lang="en-US" dirty="0" smtClean="0"/>
              <a:t>Includes TI OMAP DM3730 Processor</a:t>
            </a:r>
          </a:p>
          <a:p>
            <a:r>
              <a:rPr lang="en-US" dirty="0" smtClean="0"/>
              <a:t>USB, I2C and serial communication interfaces</a:t>
            </a:r>
          </a:p>
          <a:p>
            <a:r>
              <a:rPr lang="en-US" dirty="0" smtClean="0"/>
              <a:t>SD Card storage</a:t>
            </a:r>
          </a:p>
        </p:txBody>
      </p:sp>
      <p:pic>
        <p:nvPicPr>
          <p:cNvPr id="7" name="Picture 6" descr="DSC_003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0757" y="2601310"/>
            <a:ext cx="5036415" cy="38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Range Finders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Sharp GP2Y0A02YK0F </a:t>
            </a:r>
            <a:r>
              <a:rPr lang="en-US" dirty="0" smtClean="0"/>
              <a:t>Sensors</a:t>
            </a:r>
          </a:p>
          <a:p>
            <a:r>
              <a:rPr lang="en-US" dirty="0" smtClean="0"/>
              <a:t>Effective Range 15-150cm</a:t>
            </a:r>
          </a:p>
          <a:p>
            <a:r>
              <a:rPr lang="en-US" dirty="0" smtClean="0"/>
              <a:t>Supply Voltage: 5V</a:t>
            </a:r>
          </a:p>
          <a:p>
            <a:r>
              <a:rPr lang="en-US" dirty="0" smtClean="0"/>
              <a:t>Output Voltage: 0-3V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DSC_003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978" y="3722414"/>
            <a:ext cx="4128229" cy="273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Range sensor interpolation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564391"/>
              </p:ext>
            </p:extLst>
          </p:nvPr>
        </p:nvGraphicFramePr>
        <p:xfrm>
          <a:off x="1115410" y="2170664"/>
          <a:ext cx="60198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55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and Power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Thunder Power 11.1V 3S 5000mAh </a:t>
            </a:r>
            <a:r>
              <a:rPr lang="en-US" dirty="0" err="1" smtClean="0"/>
              <a:t>LiPo</a:t>
            </a:r>
            <a:r>
              <a:rPr lang="en-US" dirty="0" smtClean="0"/>
              <a:t> </a:t>
            </a:r>
          </a:p>
          <a:p>
            <a:r>
              <a:rPr lang="en-US" dirty="0" smtClean="0"/>
              <a:t>5V switching regulator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DSC_003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638" y="4554483"/>
            <a:ext cx="2331621" cy="1860335"/>
          </a:xfrm>
          <a:prstGeom prst="rect">
            <a:avLst/>
          </a:prstGeom>
        </p:spPr>
      </p:pic>
      <p:pic>
        <p:nvPicPr>
          <p:cNvPr id="6" name="Picture 5" descr="DSC_068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59" y="4554483"/>
            <a:ext cx="5305401" cy="186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Camera for 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Leopard imaging LI-LBCM5M1 </a:t>
            </a:r>
          </a:p>
          <a:p>
            <a:r>
              <a:rPr lang="en-US" dirty="0" smtClean="0"/>
              <a:t>5 Megapixel</a:t>
            </a:r>
          </a:p>
          <a:p>
            <a:r>
              <a:rPr lang="en-US" dirty="0" smtClean="0"/>
              <a:t>Parallel </a:t>
            </a:r>
            <a:r>
              <a:rPr lang="en-US" dirty="0" smtClean="0"/>
              <a:t>input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DSC_003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04915" y="3235566"/>
            <a:ext cx="3877797" cy="24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4491"/>
            <a:ext cx="7024744" cy="1143000"/>
          </a:xfrm>
        </p:spPr>
        <p:txBody>
          <a:bodyPr/>
          <a:lstStyle/>
          <a:p>
            <a:r>
              <a:rPr lang="en-US" dirty="0" smtClean="0"/>
              <a:t>RC PWM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298893"/>
            <a:ext cx="6777317" cy="3508977"/>
          </a:xfrm>
        </p:spPr>
        <p:txBody>
          <a:bodyPr/>
          <a:lstStyle/>
          <a:p>
            <a:r>
              <a:rPr lang="en-US" dirty="0" smtClean="0"/>
              <a:t>Pulses at 50Hz</a:t>
            </a:r>
          </a:p>
          <a:p>
            <a:r>
              <a:rPr lang="en-US" dirty="0" smtClean="0"/>
              <a:t>High time 1ms to 2ms</a:t>
            </a:r>
          </a:p>
          <a:p>
            <a:r>
              <a:rPr lang="en-US" dirty="0" smtClean="0"/>
              <a:t>Remaining cycle low voltage</a:t>
            </a:r>
          </a:p>
          <a:p>
            <a:r>
              <a:rPr lang="en-US" dirty="0" smtClean="0"/>
              <a:t>Requires high precision and low jitter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servo-pul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034" y="3086990"/>
            <a:ext cx="4720898" cy="331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Angstrom Linux on the </a:t>
            </a:r>
            <a:r>
              <a:rPr lang="en-US" dirty="0" err="1" smtClean="0"/>
              <a:t>BeagleBoard</a:t>
            </a:r>
            <a:endParaRPr lang="en-US" dirty="0" smtClean="0"/>
          </a:p>
          <a:p>
            <a:r>
              <a:rPr lang="en-US" dirty="0" smtClean="0"/>
              <a:t>Real-time </a:t>
            </a:r>
            <a:r>
              <a:rPr lang="en-US" dirty="0" err="1" smtClean="0"/>
              <a:t>Xenomai</a:t>
            </a:r>
            <a:r>
              <a:rPr lang="en-US" dirty="0" smtClean="0"/>
              <a:t> subsystem</a:t>
            </a:r>
          </a:p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sensor interface</a:t>
            </a:r>
          </a:p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Angstrom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Lightweight Linux distribution</a:t>
            </a:r>
          </a:p>
          <a:p>
            <a:r>
              <a:rPr lang="en-US" dirty="0" smtClean="0"/>
              <a:t>Designed for embedded systems</a:t>
            </a:r>
          </a:p>
          <a:p>
            <a:r>
              <a:rPr lang="en-US" dirty="0" smtClean="0"/>
              <a:t>Prebuilt and configured image</a:t>
            </a:r>
          </a:p>
          <a:p>
            <a:r>
              <a:rPr lang="en-US" dirty="0" smtClean="0"/>
              <a:t>Compatible with </a:t>
            </a:r>
            <a:r>
              <a:rPr lang="en-US" dirty="0" err="1" smtClean="0"/>
              <a:t>Beagleboard</a:t>
            </a:r>
            <a:r>
              <a:rPr lang="en-US" dirty="0" err="1"/>
              <a:t>-</a:t>
            </a:r>
            <a:r>
              <a:rPr lang="en-US" dirty="0" err="1" smtClean="0"/>
              <a:t>xM</a:t>
            </a:r>
            <a:r>
              <a:rPr lang="en-US" dirty="0" smtClean="0"/>
              <a:t>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Real-time </a:t>
            </a:r>
            <a:r>
              <a:rPr lang="en-US" dirty="0" err="1" smtClean="0"/>
              <a:t>Xenomai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of patches for Linux kernel</a:t>
            </a:r>
          </a:p>
          <a:p>
            <a:r>
              <a:rPr lang="en-US" dirty="0" smtClean="0"/>
              <a:t>Enables real-time kernel features</a:t>
            </a:r>
          </a:p>
          <a:p>
            <a:r>
              <a:rPr lang="en-US" dirty="0" smtClean="0"/>
              <a:t>Provides framework for accurate timing</a:t>
            </a:r>
          </a:p>
          <a:p>
            <a:r>
              <a:rPr lang="en-US" dirty="0" smtClean="0"/>
              <a:t>Necessary for precise timing in PWM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</a:p>
          <a:p>
            <a:r>
              <a:rPr lang="en-US" dirty="0" smtClean="0"/>
              <a:t>Rationale</a:t>
            </a:r>
            <a:endParaRPr lang="en-US" dirty="0"/>
          </a:p>
          <a:p>
            <a:r>
              <a:rPr lang="en-US" dirty="0" smtClean="0"/>
              <a:t>Goals</a:t>
            </a:r>
          </a:p>
          <a:p>
            <a:r>
              <a:rPr lang="en-US" dirty="0" smtClean="0"/>
              <a:t>Hardware Subsystems</a:t>
            </a:r>
          </a:p>
          <a:p>
            <a:r>
              <a:rPr lang="en-US" dirty="0" smtClean="0"/>
              <a:t>Software Subsystems</a:t>
            </a:r>
          </a:p>
          <a:p>
            <a:r>
              <a:rPr lang="en-US" dirty="0" smtClean="0"/>
              <a:t>Results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1.8V logic on </a:t>
            </a:r>
            <a:r>
              <a:rPr lang="en-US" dirty="0" err="1" smtClean="0"/>
              <a:t>BeagleBoard</a:t>
            </a:r>
            <a:endParaRPr lang="en-US" dirty="0" smtClean="0"/>
          </a:p>
          <a:p>
            <a:r>
              <a:rPr lang="en-US" dirty="0" smtClean="0"/>
              <a:t>5V logic on ADC Board</a:t>
            </a:r>
          </a:p>
          <a:p>
            <a:r>
              <a:rPr lang="en-US" dirty="0" smtClean="0"/>
              <a:t>Level </a:t>
            </a:r>
            <a:r>
              <a:rPr lang="en-US" dirty="0"/>
              <a:t>c</a:t>
            </a:r>
            <a:r>
              <a:rPr lang="en-US" dirty="0" smtClean="0"/>
              <a:t>onverter used to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DSC_001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7447" y="4171936"/>
            <a:ext cx="6043449" cy="2221855"/>
          </a:xfrm>
          <a:prstGeom prst="rect">
            <a:avLst/>
          </a:prstGeom>
        </p:spPr>
      </p:pic>
      <p:pic>
        <p:nvPicPr>
          <p:cNvPr id="6" name="Picture 5" descr="DSC_0009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188" y="777357"/>
            <a:ext cx="3498708" cy="210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 captured via camera</a:t>
            </a:r>
          </a:p>
          <a:p>
            <a:r>
              <a:rPr lang="en-US" dirty="0" smtClean="0"/>
              <a:t>Pixel information is transferred in parallel </a:t>
            </a:r>
          </a:p>
          <a:p>
            <a:r>
              <a:rPr lang="en-US" dirty="0" smtClean="0"/>
              <a:t>DSP core processes pixel information</a:t>
            </a:r>
            <a:endParaRPr lang="en-US" dirty="0"/>
          </a:p>
          <a:p>
            <a:r>
              <a:rPr lang="en-US" dirty="0" smtClean="0"/>
              <a:t>Processed pixels are sent to ARM 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Distance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Calculate a pixel’s distance from a given color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Pixel color is updated in relation to distance</a:t>
                </a:r>
              </a:p>
              <a:p>
                <a:r>
                  <a:rPr lang="en-US" dirty="0" smtClean="0"/>
                  <a:t>Brighter pixels are closer and darker pixels are farther away</a:t>
                </a: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22</a:t>
            </a:fld>
            <a:endParaRPr lang="en-US"/>
          </a:p>
        </p:txBody>
      </p:sp>
      <p:pic>
        <p:nvPicPr>
          <p:cNvPr id="2050" name="Picture 2" descr="C:\Users\Nelson\Dropbox\Bradley\EE Senior Project\2nd semester deliverables\Filte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15" y="2735324"/>
            <a:ext cx="3924635" cy="294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elson\Dropbox\Bradley\EE Senior Project\2nd semester deliverables\unfilte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7" y="2735324"/>
            <a:ext cx="3924635" cy="294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2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Platform Design and Assembly</a:t>
            </a:r>
          </a:p>
          <a:p>
            <a:r>
              <a:rPr lang="en-US" dirty="0" smtClean="0"/>
              <a:t>Sensor Interfacing</a:t>
            </a:r>
          </a:p>
          <a:p>
            <a:r>
              <a:rPr lang="en-US" dirty="0" smtClean="0"/>
              <a:t>RC PWM </a:t>
            </a:r>
          </a:p>
          <a:p>
            <a:r>
              <a:rPr lang="en-US" dirty="0" smtClean="0"/>
              <a:t>Image Processing</a:t>
            </a:r>
          </a:p>
          <a:p>
            <a:r>
              <a:rPr lang="en-US" dirty="0" smtClean="0"/>
              <a:t>Power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collision avoidance system on a quadcopter platform</a:t>
            </a:r>
          </a:p>
          <a:p>
            <a:r>
              <a:rPr lang="en-US" dirty="0" smtClean="0"/>
              <a:t>Use minimal sensor input to accomplish avoidance</a:t>
            </a:r>
          </a:p>
          <a:p>
            <a:r>
              <a:rPr lang="en-US" dirty="0" smtClean="0"/>
              <a:t>IR rangefinders and Camera input used for obstacle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1"/>
            <a:ext cx="6777317" cy="4180401"/>
          </a:xfrm>
        </p:spPr>
        <p:txBody>
          <a:bodyPr>
            <a:normAutofit/>
          </a:bodyPr>
          <a:lstStyle/>
          <a:p>
            <a:r>
              <a:rPr lang="en-US" dirty="0" smtClean="0"/>
              <a:t>Aerial Project</a:t>
            </a:r>
          </a:p>
          <a:p>
            <a:r>
              <a:rPr lang="en-US" dirty="0" smtClean="0"/>
              <a:t>New project for department</a:t>
            </a:r>
            <a:endParaRPr lang="en-US" dirty="0"/>
          </a:p>
          <a:p>
            <a:r>
              <a:rPr lang="en-US" dirty="0" smtClean="0"/>
              <a:t>Push our </a:t>
            </a:r>
            <a:r>
              <a:rPr lang="en-US" dirty="0"/>
              <a:t>L</a:t>
            </a:r>
            <a:r>
              <a:rPr lang="en-US" dirty="0" smtClean="0"/>
              <a:t>inux knowledge</a:t>
            </a:r>
          </a:p>
          <a:p>
            <a:r>
              <a:rPr lang="en-US" dirty="0" smtClean="0"/>
              <a:t>Complex System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various sensors to detect obstacles</a:t>
            </a:r>
          </a:p>
          <a:p>
            <a:r>
              <a:rPr lang="en-US" dirty="0" smtClean="0"/>
              <a:t>Autonomously </a:t>
            </a:r>
            <a:r>
              <a:rPr lang="en-US" dirty="0" smtClean="0"/>
              <a:t>avoid </a:t>
            </a:r>
            <a:r>
              <a:rPr lang="en-US" dirty="0" smtClean="0"/>
              <a:t>obstacles in the path</a:t>
            </a:r>
          </a:p>
          <a:p>
            <a:r>
              <a:rPr lang="en-US" dirty="0" smtClean="0"/>
              <a:t>Eliminate collisions due to human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Xaircraft</a:t>
            </a:r>
            <a:r>
              <a:rPr lang="en-US" dirty="0" smtClean="0"/>
              <a:t> X650 Platform</a:t>
            </a:r>
          </a:p>
          <a:p>
            <a:r>
              <a:rPr lang="en-US" dirty="0" err="1" smtClean="0"/>
              <a:t>BeagleBoard-xM</a:t>
            </a:r>
            <a:endParaRPr lang="en-US" dirty="0" smtClean="0"/>
          </a:p>
          <a:p>
            <a:r>
              <a:rPr lang="en-US" dirty="0" smtClean="0"/>
              <a:t>IR range finders</a:t>
            </a:r>
          </a:p>
          <a:p>
            <a:r>
              <a:rPr lang="en-US" dirty="0" smtClean="0"/>
              <a:t>Battery and power system</a:t>
            </a:r>
          </a:p>
          <a:p>
            <a:r>
              <a:rPr lang="en-US" dirty="0" smtClean="0"/>
              <a:t>Camera for Image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18885"/>
            <a:ext cx="7024744" cy="1143000"/>
          </a:xfrm>
        </p:spPr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539932"/>
              </p:ext>
            </p:extLst>
          </p:nvPr>
        </p:nvGraphicFramePr>
        <p:xfrm>
          <a:off x="559038" y="2363641"/>
          <a:ext cx="802798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Visio" r:id="rId4" imgW="7085857" imgH="3082050" progId="Visio.Drawing.11">
                  <p:embed/>
                </p:oleObj>
              </mc:Choice>
              <mc:Fallback>
                <p:oleObj name="Visio" r:id="rId4" imgW="7085857" imgH="308205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038" y="2363641"/>
                        <a:ext cx="8027988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8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23310"/>
            <a:ext cx="7024744" cy="58535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XAircraft</a:t>
            </a:r>
            <a:r>
              <a:rPr lang="en-US" dirty="0" smtClean="0"/>
              <a:t> X650 Quadcopter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DSC_069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6554" y="1443125"/>
            <a:ext cx="5990895" cy="488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41D-9B2E-194D-81A1-B09F2F1DCE77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4" descr="DSC_000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" y="1161014"/>
            <a:ext cx="7246943" cy="48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352</TotalTime>
  <Words>430</Words>
  <Application>Microsoft Office PowerPoint</Application>
  <PresentationFormat>On-screen Show (4:3)</PresentationFormat>
  <Paragraphs>164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Austin</vt:lpstr>
      <vt:lpstr>Microsoft Visio Drawing</vt:lpstr>
      <vt:lpstr>Aerial Collision Avoidance System</vt:lpstr>
      <vt:lpstr>Outline </vt:lpstr>
      <vt:lpstr>Description</vt:lpstr>
      <vt:lpstr>Rationale</vt:lpstr>
      <vt:lpstr>Goals</vt:lpstr>
      <vt:lpstr>Hardware Systems</vt:lpstr>
      <vt:lpstr>Block Diagram</vt:lpstr>
      <vt:lpstr>XAircraft X650 Quadcopter Platform</vt:lpstr>
      <vt:lpstr>PowerPoint Presentation</vt:lpstr>
      <vt:lpstr>Rotor Guards</vt:lpstr>
      <vt:lpstr>BeagleBoard-xM</vt:lpstr>
      <vt:lpstr>IR Range Finders</vt:lpstr>
      <vt:lpstr>IR Range sensor interpolation</vt:lpstr>
      <vt:lpstr>Battery and Power System</vt:lpstr>
      <vt:lpstr>Camera for Image Processing</vt:lpstr>
      <vt:lpstr>RC PWM</vt:lpstr>
      <vt:lpstr>Software Systems</vt:lpstr>
      <vt:lpstr>Angstrom Linux</vt:lpstr>
      <vt:lpstr>Real-time Xenomai Framework</vt:lpstr>
      <vt:lpstr>I2C interface</vt:lpstr>
      <vt:lpstr>Image Processing</vt:lpstr>
      <vt:lpstr>Color Distance</vt:lpstr>
      <vt:lpstr>Color Distance</vt:lpstr>
      <vt:lpstr>Results</vt:lpstr>
    </vt:vector>
  </TitlesOfParts>
  <Company>SDT,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Aerial Collision Avoidance System</dc:title>
  <dc:creator>Nelson Gaske</dc:creator>
  <cp:lastModifiedBy>Nelson</cp:lastModifiedBy>
  <cp:revision>41</cp:revision>
  <dcterms:created xsi:type="dcterms:W3CDTF">2012-04-24T18:00:45Z</dcterms:created>
  <dcterms:modified xsi:type="dcterms:W3CDTF">2012-04-26T04:24:42Z</dcterms:modified>
</cp:coreProperties>
</file>